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134806408" r:id="rId2"/>
    <p:sldId id="2134806410" r:id="rId3"/>
    <p:sldId id="2134806411" r:id="rId4"/>
    <p:sldId id="2134806412" r:id="rId5"/>
    <p:sldId id="2134806413" r:id="rId6"/>
    <p:sldId id="2134806414" r:id="rId7"/>
    <p:sldId id="2134806415" r:id="rId8"/>
    <p:sldId id="2134806416" r:id="rId9"/>
    <p:sldId id="2134806417" r:id="rId10"/>
    <p:sldId id="2134806418" r:id="rId11"/>
    <p:sldId id="2134806419" r:id="rId12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B5040-44CC-46AA-9D92-CE8C148B73B1}" v="4468" dt="2025-03-18T02:01:23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7" autoAdjust="0"/>
  </p:normalViewPr>
  <p:slideViewPr>
    <p:cSldViewPr snapToGrid="0">
      <p:cViewPr varScale="1">
        <p:scale>
          <a:sx n="142" d="100"/>
          <a:sy n="142" d="100"/>
        </p:scale>
        <p:origin x="296" y="3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敦 米川" userId="49ed09194dc5993d" providerId="LiveId" clId="{4DEB5040-44CC-46AA-9D92-CE8C148B73B1}"/>
    <pc:docChg chg="undo custSel addSld delSld modSld sldOrd modNotesMaster">
      <pc:chgData name="敦 米川" userId="49ed09194dc5993d" providerId="LiveId" clId="{4DEB5040-44CC-46AA-9D92-CE8C148B73B1}" dt="2025-03-18T02:01:23.563" v="5316"/>
      <pc:docMkLst>
        <pc:docMk/>
      </pc:docMkLst>
      <pc:sldChg chg="del">
        <pc:chgData name="敦 米川" userId="49ed09194dc5993d" providerId="LiveId" clId="{4DEB5040-44CC-46AA-9D92-CE8C148B73B1}" dt="2025-03-16T07:40:43.312" v="3665" actId="47"/>
        <pc:sldMkLst>
          <pc:docMk/>
          <pc:sldMk cId="2105428202" sldId="340"/>
        </pc:sldMkLst>
      </pc:sldChg>
      <pc:sldChg chg="del ord">
        <pc:chgData name="敦 米川" userId="49ed09194dc5993d" providerId="LiveId" clId="{4DEB5040-44CC-46AA-9D92-CE8C148B73B1}" dt="2025-03-16T07:40:43.312" v="3665" actId="47"/>
        <pc:sldMkLst>
          <pc:docMk/>
          <pc:sldMk cId="1082932146" sldId="341"/>
        </pc:sldMkLst>
      </pc:sldChg>
      <pc:sldChg chg="modSp del modAnim">
        <pc:chgData name="敦 米川" userId="49ed09194dc5993d" providerId="LiveId" clId="{4DEB5040-44CC-46AA-9D92-CE8C148B73B1}" dt="2025-03-16T07:40:43.312" v="3665" actId="47"/>
        <pc:sldMkLst>
          <pc:docMk/>
          <pc:sldMk cId="3733777671" sldId="342"/>
        </pc:sldMkLst>
      </pc:sldChg>
      <pc:sldChg chg="addSp delSp del mod">
        <pc:chgData name="敦 米川" userId="49ed09194dc5993d" providerId="LiveId" clId="{4DEB5040-44CC-46AA-9D92-CE8C148B73B1}" dt="2025-03-16T07:40:43.312" v="3665" actId="47"/>
        <pc:sldMkLst>
          <pc:docMk/>
          <pc:sldMk cId="270747789" sldId="343"/>
        </pc:sldMkLst>
      </pc:sldChg>
      <pc:sldChg chg="new del">
        <pc:chgData name="敦 米川" userId="49ed09194dc5993d" providerId="LiveId" clId="{4DEB5040-44CC-46AA-9D92-CE8C148B73B1}" dt="2025-03-15T16:38:24.665" v="125" actId="47"/>
        <pc:sldMkLst>
          <pc:docMk/>
          <pc:sldMk cId="2112404872" sldId="344"/>
        </pc:sldMkLst>
      </pc:sldChg>
      <pc:sldChg chg="modSp add mod ord">
        <pc:chgData name="敦 米川" userId="49ed09194dc5993d" providerId="LiveId" clId="{4DEB5040-44CC-46AA-9D92-CE8C148B73B1}" dt="2025-03-15T16:35:49.776" v="68" actId="27636"/>
        <pc:sldMkLst>
          <pc:docMk/>
          <pc:sldMk cId="1520768469" sldId="2134806408"/>
        </pc:sldMkLst>
        <pc:spChg chg="mod">
          <ac:chgData name="敦 米川" userId="49ed09194dc5993d" providerId="LiveId" clId="{4DEB5040-44CC-46AA-9D92-CE8C148B73B1}" dt="2025-03-15T16:35:49.776" v="68" actId="27636"/>
          <ac:spMkLst>
            <pc:docMk/>
            <pc:sldMk cId="1520768469" sldId="2134806408"/>
            <ac:spMk id="2" creationId="{5B89910C-25D9-1C66-2E74-0F21C8A4425F}"/>
          </ac:spMkLst>
        </pc:spChg>
        <pc:spChg chg="mod">
          <ac:chgData name="敦 米川" userId="49ed09194dc5993d" providerId="LiveId" clId="{4DEB5040-44CC-46AA-9D92-CE8C148B73B1}" dt="2025-03-15T16:34:28.333" v="40"/>
          <ac:spMkLst>
            <pc:docMk/>
            <pc:sldMk cId="1520768469" sldId="2134806408"/>
            <ac:spMk id="3" creationId="{0419BB73-C4D6-5E0B-1207-94AE5E685E6E}"/>
          </ac:spMkLst>
        </pc:spChg>
      </pc:sldChg>
      <pc:sldChg chg="new del">
        <pc:chgData name="敦 米川" userId="49ed09194dc5993d" providerId="LiveId" clId="{4DEB5040-44CC-46AA-9D92-CE8C148B73B1}" dt="2025-03-15T16:36:08.669" v="70" actId="680"/>
        <pc:sldMkLst>
          <pc:docMk/>
          <pc:sldMk cId="38655391" sldId="2134806409"/>
        </pc:sldMkLst>
      </pc:sldChg>
      <pc:sldChg chg="modSp new del mod ord">
        <pc:chgData name="敦 米川" userId="49ed09194dc5993d" providerId="LiveId" clId="{4DEB5040-44CC-46AA-9D92-CE8C148B73B1}" dt="2025-03-15T16:37:53.647" v="104" actId="47"/>
        <pc:sldMkLst>
          <pc:docMk/>
          <pc:sldMk cId="2306032616" sldId="2134806409"/>
        </pc:sldMkLst>
      </pc:sldChg>
      <pc:sldChg chg="modSp add mod ord">
        <pc:chgData name="敦 米川" userId="49ed09194dc5993d" providerId="LiveId" clId="{4DEB5040-44CC-46AA-9D92-CE8C148B73B1}" dt="2025-03-15T16:37:45.511" v="102"/>
        <pc:sldMkLst>
          <pc:docMk/>
          <pc:sldMk cId="2426085683" sldId="2134806410"/>
        </pc:sldMkLst>
        <pc:spChg chg="mod">
          <ac:chgData name="敦 米川" userId="49ed09194dc5993d" providerId="LiveId" clId="{4DEB5040-44CC-46AA-9D92-CE8C148B73B1}" dt="2025-03-15T16:37:40.678" v="100" actId="14100"/>
          <ac:spMkLst>
            <pc:docMk/>
            <pc:sldMk cId="2426085683" sldId="2134806410"/>
            <ac:spMk id="2" creationId="{23B6638D-0A3F-72E6-0E33-C818F507AB9C}"/>
          </ac:spMkLst>
        </pc:spChg>
      </pc:sldChg>
      <pc:sldChg chg="modSp add mod">
        <pc:chgData name="敦 米川" userId="49ed09194dc5993d" providerId="LiveId" clId="{4DEB5040-44CC-46AA-9D92-CE8C148B73B1}" dt="2025-03-18T01:52:16.895" v="5047"/>
        <pc:sldMkLst>
          <pc:docMk/>
          <pc:sldMk cId="961397953" sldId="2134806411"/>
        </pc:sldMkLst>
        <pc:spChg chg="mod">
          <ac:chgData name="敦 米川" userId="49ed09194dc5993d" providerId="LiveId" clId="{4DEB5040-44CC-46AA-9D92-CE8C148B73B1}" dt="2025-03-15T16:38:01.986" v="117" actId="20577"/>
          <ac:spMkLst>
            <pc:docMk/>
            <pc:sldMk cId="961397953" sldId="2134806411"/>
            <ac:spMk id="2" creationId="{23B6638D-0A3F-72E6-0E33-C818F507AB9C}"/>
          </ac:spMkLst>
        </pc:spChg>
        <pc:spChg chg="mod">
          <ac:chgData name="敦 米川" userId="49ed09194dc5993d" providerId="LiveId" clId="{4DEB5040-44CC-46AA-9D92-CE8C148B73B1}" dt="2025-03-18T01:52:16.895" v="5047"/>
          <ac:spMkLst>
            <pc:docMk/>
            <pc:sldMk cId="961397953" sldId="2134806411"/>
            <ac:spMk id="3" creationId="{351D5706-9899-0742-8730-FB5BA2688EEB}"/>
          </ac:spMkLst>
        </pc:spChg>
      </pc:sldChg>
      <pc:sldChg chg="addSp modSp add mod modAnim modNotesTx">
        <pc:chgData name="敦 米川" userId="49ed09194dc5993d" providerId="LiveId" clId="{4DEB5040-44CC-46AA-9D92-CE8C148B73B1}" dt="2025-03-18T01:39:12.159" v="4572" actId="207"/>
        <pc:sldMkLst>
          <pc:docMk/>
          <pc:sldMk cId="1445464246" sldId="2134806412"/>
        </pc:sldMkLst>
        <pc:spChg chg="mod">
          <ac:chgData name="敦 米川" userId="49ed09194dc5993d" providerId="LiveId" clId="{4DEB5040-44CC-46AA-9D92-CE8C148B73B1}" dt="2025-03-16T03:31:01.397" v="1640" actId="20577"/>
          <ac:spMkLst>
            <pc:docMk/>
            <pc:sldMk cId="1445464246" sldId="2134806412"/>
            <ac:spMk id="2" creationId="{D202ED46-B315-5B4A-E7A5-757A42F0FF96}"/>
          </ac:spMkLst>
        </pc:spChg>
        <pc:spChg chg="mod">
          <ac:chgData name="敦 米川" userId="49ed09194dc5993d" providerId="LiveId" clId="{4DEB5040-44CC-46AA-9D92-CE8C148B73B1}" dt="2025-03-18T01:39:12.159" v="4572" actId="207"/>
          <ac:spMkLst>
            <pc:docMk/>
            <pc:sldMk cId="1445464246" sldId="2134806412"/>
            <ac:spMk id="3" creationId="{2F3175B5-9639-0C43-3083-EE798420877E}"/>
          </ac:spMkLst>
        </pc:spChg>
        <pc:spChg chg="add mod">
          <ac:chgData name="敦 米川" userId="49ed09194dc5993d" providerId="LiveId" clId="{4DEB5040-44CC-46AA-9D92-CE8C148B73B1}" dt="2025-03-16T03:23:08.826" v="567" actId="207"/>
          <ac:spMkLst>
            <pc:docMk/>
            <pc:sldMk cId="1445464246" sldId="2134806412"/>
            <ac:spMk id="7" creationId="{D1C19A26-7E68-D0A1-8E04-061606F1C139}"/>
          </ac:spMkLst>
        </pc:spChg>
        <pc:picChg chg="add mod">
          <ac:chgData name="敦 米川" userId="49ed09194dc5993d" providerId="LiveId" clId="{4DEB5040-44CC-46AA-9D92-CE8C148B73B1}" dt="2025-03-16T03:22:21.917" v="500" actId="1076"/>
          <ac:picMkLst>
            <pc:docMk/>
            <pc:sldMk cId="1445464246" sldId="2134806412"/>
            <ac:picMk id="6" creationId="{80FB33DC-511B-087A-D146-FFC7CD084BB3}"/>
          </ac:picMkLst>
        </pc:picChg>
      </pc:sldChg>
      <pc:sldChg chg="addSp delSp modSp add mod modAnim modNotesTx">
        <pc:chgData name="敦 米川" userId="49ed09194dc5993d" providerId="LiveId" clId="{4DEB5040-44CC-46AA-9D92-CE8C148B73B1}" dt="2025-03-18T01:43:36.307" v="4835" actId="21"/>
        <pc:sldMkLst>
          <pc:docMk/>
          <pc:sldMk cId="3290112788" sldId="2134806413"/>
        </pc:sldMkLst>
        <pc:spChg chg="mod">
          <ac:chgData name="敦 米川" userId="49ed09194dc5993d" providerId="LiveId" clId="{4DEB5040-44CC-46AA-9D92-CE8C148B73B1}" dt="2025-03-16T03:31:05.625" v="1642" actId="20577"/>
          <ac:spMkLst>
            <pc:docMk/>
            <pc:sldMk cId="3290112788" sldId="2134806413"/>
            <ac:spMk id="2" creationId="{D202ED46-B315-5B4A-E7A5-757A42F0FF96}"/>
          </ac:spMkLst>
        </pc:spChg>
        <pc:spChg chg="mod">
          <ac:chgData name="敦 米川" userId="49ed09194dc5993d" providerId="LiveId" clId="{4DEB5040-44CC-46AA-9D92-CE8C148B73B1}" dt="2025-03-18T01:43:36.307" v="4835" actId="21"/>
          <ac:spMkLst>
            <pc:docMk/>
            <pc:sldMk cId="3290112788" sldId="2134806413"/>
            <ac:spMk id="3" creationId="{2F3175B5-9639-0C43-3083-EE798420877E}"/>
          </ac:spMkLst>
        </pc:spChg>
      </pc:sldChg>
      <pc:sldChg chg="addSp modSp add mod modAnim modNotesTx">
        <pc:chgData name="敦 米川" userId="49ed09194dc5993d" providerId="LiveId" clId="{4DEB5040-44CC-46AA-9D92-CE8C148B73B1}" dt="2025-03-18T01:44:35.364" v="4977"/>
        <pc:sldMkLst>
          <pc:docMk/>
          <pc:sldMk cId="2185374086" sldId="2134806414"/>
        </pc:sldMkLst>
        <pc:spChg chg="mod">
          <ac:chgData name="敦 米川" userId="49ed09194dc5993d" providerId="LiveId" clId="{4DEB5040-44CC-46AA-9D92-CE8C148B73B1}" dt="2025-03-16T03:31:51.364" v="1679" actId="255"/>
          <ac:spMkLst>
            <pc:docMk/>
            <pc:sldMk cId="2185374086" sldId="2134806414"/>
            <ac:spMk id="2" creationId="{D202ED46-B315-5B4A-E7A5-757A42F0FF96}"/>
          </ac:spMkLst>
        </pc:spChg>
        <pc:spChg chg="mod">
          <ac:chgData name="敦 米川" userId="49ed09194dc5993d" providerId="LiveId" clId="{4DEB5040-44CC-46AA-9D92-CE8C148B73B1}" dt="2025-03-18T01:44:35.364" v="4977"/>
          <ac:spMkLst>
            <pc:docMk/>
            <pc:sldMk cId="2185374086" sldId="2134806414"/>
            <ac:spMk id="3" creationId="{2F3175B5-9639-0C43-3083-EE798420877E}"/>
          </ac:spMkLst>
        </pc:spChg>
        <pc:picChg chg="add mod">
          <ac:chgData name="敦 米川" userId="49ed09194dc5993d" providerId="LiveId" clId="{4DEB5040-44CC-46AA-9D92-CE8C148B73B1}" dt="2025-03-16T03:40:25.446" v="2123" actId="1076"/>
          <ac:picMkLst>
            <pc:docMk/>
            <pc:sldMk cId="2185374086" sldId="2134806414"/>
            <ac:picMk id="1026" creationId="{2CCD5B0F-46E3-7C43-04B2-D86210407131}"/>
          </ac:picMkLst>
        </pc:picChg>
        <pc:picChg chg="add mod">
          <ac:chgData name="敦 米川" userId="49ed09194dc5993d" providerId="LiveId" clId="{4DEB5040-44CC-46AA-9D92-CE8C148B73B1}" dt="2025-03-16T03:40:40.551" v="2126" actId="1076"/>
          <ac:picMkLst>
            <pc:docMk/>
            <pc:sldMk cId="2185374086" sldId="2134806414"/>
            <ac:picMk id="1028" creationId="{66A1575E-AFA1-F2DE-A1EA-B65C54398531}"/>
          </ac:picMkLst>
        </pc:picChg>
      </pc:sldChg>
      <pc:sldChg chg="delSp modSp add mod modAnim modNotesTx">
        <pc:chgData name="敦 米川" userId="49ed09194dc5993d" providerId="LiveId" clId="{4DEB5040-44CC-46AA-9D92-CE8C148B73B1}" dt="2025-03-18T01:56:34.548" v="5177"/>
        <pc:sldMkLst>
          <pc:docMk/>
          <pc:sldMk cId="4159818845" sldId="2134806415"/>
        </pc:sldMkLst>
        <pc:spChg chg="mod">
          <ac:chgData name="敦 米川" userId="49ed09194dc5993d" providerId="LiveId" clId="{4DEB5040-44CC-46AA-9D92-CE8C148B73B1}" dt="2025-03-16T06:28:37.474" v="2335" actId="20577"/>
          <ac:spMkLst>
            <pc:docMk/>
            <pc:sldMk cId="4159818845" sldId="2134806415"/>
            <ac:spMk id="2" creationId="{2C5DD82A-976F-F1BF-7F64-E590A530B235}"/>
          </ac:spMkLst>
        </pc:spChg>
        <pc:spChg chg="mod">
          <ac:chgData name="敦 米川" userId="49ed09194dc5993d" providerId="LiveId" clId="{4DEB5040-44CC-46AA-9D92-CE8C148B73B1}" dt="2025-03-18T01:56:34.548" v="5177"/>
          <ac:spMkLst>
            <pc:docMk/>
            <pc:sldMk cId="4159818845" sldId="2134806415"/>
            <ac:spMk id="3" creationId="{C3093FFE-670E-1A6A-35A5-95760E8A483A}"/>
          </ac:spMkLst>
        </pc:spChg>
      </pc:sldChg>
      <pc:sldChg chg="delSp modSp add mod modAnim">
        <pc:chgData name="敦 米川" userId="49ed09194dc5993d" providerId="LiveId" clId="{4DEB5040-44CC-46AA-9D92-CE8C148B73B1}" dt="2025-03-18T01:45:24.276" v="5008" actId="6549"/>
        <pc:sldMkLst>
          <pc:docMk/>
          <pc:sldMk cId="1669138396" sldId="2134806416"/>
        </pc:sldMkLst>
        <pc:spChg chg="mod">
          <ac:chgData name="敦 米川" userId="49ed09194dc5993d" providerId="LiveId" clId="{4DEB5040-44CC-46AA-9D92-CE8C148B73B1}" dt="2025-03-18T01:44:57.666" v="4982"/>
          <ac:spMkLst>
            <pc:docMk/>
            <pc:sldMk cId="1669138396" sldId="2134806416"/>
            <ac:spMk id="2" creationId="{12D06EFB-065F-0A4E-5372-8D0D3A782185}"/>
          </ac:spMkLst>
        </pc:spChg>
        <pc:spChg chg="mod">
          <ac:chgData name="敦 米川" userId="49ed09194dc5993d" providerId="LiveId" clId="{4DEB5040-44CC-46AA-9D92-CE8C148B73B1}" dt="2025-03-18T01:45:24.276" v="5008" actId="6549"/>
          <ac:spMkLst>
            <pc:docMk/>
            <pc:sldMk cId="1669138396" sldId="2134806416"/>
            <ac:spMk id="3" creationId="{AE836DCE-4B44-FA1D-11DE-726EBDC2651F}"/>
          </ac:spMkLst>
        </pc:spChg>
      </pc:sldChg>
      <pc:sldChg chg="addSp modSp add mod modAnim">
        <pc:chgData name="敦 米川" userId="49ed09194dc5993d" providerId="LiveId" clId="{4DEB5040-44CC-46AA-9D92-CE8C148B73B1}" dt="2025-03-18T01:51:43.777" v="5013"/>
        <pc:sldMkLst>
          <pc:docMk/>
          <pc:sldMk cId="4157826585" sldId="2134806417"/>
        </pc:sldMkLst>
        <pc:spChg chg="mod">
          <ac:chgData name="敦 米川" userId="49ed09194dc5993d" providerId="LiveId" clId="{4DEB5040-44CC-46AA-9D92-CE8C148B73B1}" dt="2025-03-18T01:51:43.777" v="5013"/>
          <ac:spMkLst>
            <pc:docMk/>
            <pc:sldMk cId="4157826585" sldId="2134806417"/>
            <ac:spMk id="2" creationId="{11DF3714-E2FA-EE7F-BED4-42FD7A060B3B}"/>
          </ac:spMkLst>
        </pc:spChg>
        <pc:spChg chg="mod">
          <ac:chgData name="敦 米川" userId="49ed09194dc5993d" providerId="LiveId" clId="{4DEB5040-44CC-46AA-9D92-CE8C148B73B1}" dt="2025-03-16T08:15:29.431" v="4316"/>
          <ac:spMkLst>
            <pc:docMk/>
            <pc:sldMk cId="4157826585" sldId="2134806417"/>
            <ac:spMk id="3" creationId="{FD7DA18C-CF95-6A24-154F-14A08505DFCC}"/>
          </ac:spMkLst>
        </pc:spChg>
        <pc:picChg chg="add mod">
          <ac:chgData name="敦 米川" userId="49ed09194dc5993d" providerId="LiveId" clId="{4DEB5040-44CC-46AA-9D92-CE8C148B73B1}" dt="2025-03-16T07:10:08.837" v="3221" actId="1076"/>
          <ac:picMkLst>
            <pc:docMk/>
            <pc:sldMk cId="4157826585" sldId="2134806417"/>
            <ac:picMk id="6" creationId="{C678B72E-7CD7-DD2E-11C6-56259C2594BB}"/>
          </ac:picMkLst>
        </pc:picChg>
      </pc:sldChg>
      <pc:sldChg chg="addSp delSp modSp add mod delAnim modAnim">
        <pc:chgData name="敦 米川" userId="49ed09194dc5993d" providerId="LiveId" clId="{4DEB5040-44CC-46AA-9D92-CE8C148B73B1}" dt="2025-03-18T01:59:29.141" v="5257"/>
        <pc:sldMkLst>
          <pc:docMk/>
          <pc:sldMk cId="89493337" sldId="2134806418"/>
        </pc:sldMkLst>
        <pc:spChg chg="mod">
          <ac:chgData name="敦 米川" userId="49ed09194dc5993d" providerId="LiveId" clId="{4DEB5040-44CC-46AA-9D92-CE8C148B73B1}" dt="2025-03-18T01:51:52.397" v="5018"/>
          <ac:spMkLst>
            <pc:docMk/>
            <pc:sldMk cId="89493337" sldId="2134806418"/>
            <ac:spMk id="2" creationId="{491C8D52-5688-831B-F25B-F29EB1B50A23}"/>
          </ac:spMkLst>
        </pc:spChg>
        <pc:spChg chg="add mod">
          <ac:chgData name="敦 米川" userId="49ed09194dc5993d" providerId="LiveId" clId="{4DEB5040-44CC-46AA-9D92-CE8C148B73B1}" dt="2025-03-18T01:59:29.141" v="5257"/>
          <ac:spMkLst>
            <pc:docMk/>
            <pc:sldMk cId="89493337" sldId="2134806418"/>
            <ac:spMk id="5" creationId="{B1D0F9D8-ECF1-733A-F389-897329F3F7B3}"/>
          </ac:spMkLst>
        </pc:spChg>
        <pc:spChg chg="add mod">
          <ac:chgData name="敦 米川" userId="49ed09194dc5993d" providerId="LiveId" clId="{4DEB5040-44CC-46AA-9D92-CE8C148B73B1}" dt="2025-03-16T07:27:03.551" v="3539" actId="1076"/>
          <ac:spMkLst>
            <pc:docMk/>
            <pc:sldMk cId="89493337" sldId="2134806418"/>
            <ac:spMk id="7" creationId="{7597FFEC-5BF5-A12F-9CF4-2CEF138A79C0}"/>
          </ac:spMkLst>
        </pc:spChg>
        <pc:spChg chg="add mod">
          <ac:chgData name="敦 米川" userId="49ed09194dc5993d" providerId="LiveId" clId="{4DEB5040-44CC-46AA-9D92-CE8C148B73B1}" dt="2025-03-16T07:39:16.716" v="3652" actId="1076"/>
          <ac:spMkLst>
            <pc:docMk/>
            <pc:sldMk cId="89493337" sldId="2134806418"/>
            <ac:spMk id="8" creationId="{9B458D8D-D9C9-9732-2B1E-A5F296E11200}"/>
          </ac:spMkLst>
        </pc:spChg>
        <pc:spChg chg="add mod">
          <ac:chgData name="敦 米川" userId="49ed09194dc5993d" providerId="LiveId" clId="{4DEB5040-44CC-46AA-9D92-CE8C148B73B1}" dt="2025-03-16T07:28:43.938" v="3564" actId="1076"/>
          <ac:spMkLst>
            <pc:docMk/>
            <pc:sldMk cId="89493337" sldId="2134806418"/>
            <ac:spMk id="9" creationId="{D99965E3-27F2-3C6A-11E1-415ABFA06103}"/>
          </ac:spMkLst>
        </pc:spChg>
        <pc:spChg chg="add mod">
          <ac:chgData name="敦 米川" userId="49ed09194dc5993d" providerId="LiveId" clId="{4DEB5040-44CC-46AA-9D92-CE8C148B73B1}" dt="2025-03-16T07:30:54.821" v="3567" actId="1076"/>
          <ac:spMkLst>
            <pc:docMk/>
            <pc:sldMk cId="89493337" sldId="2134806418"/>
            <ac:spMk id="10" creationId="{DA89047C-0A63-DEED-C714-0BA0DF881E76}"/>
          </ac:spMkLst>
        </pc:spChg>
        <pc:spChg chg="add mod">
          <ac:chgData name="敦 米川" userId="49ed09194dc5993d" providerId="LiveId" clId="{4DEB5040-44CC-46AA-9D92-CE8C148B73B1}" dt="2025-03-16T07:31:44.809" v="3575" actId="1076"/>
          <ac:spMkLst>
            <pc:docMk/>
            <pc:sldMk cId="89493337" sldId="2134806418"/>
            <ac:spMk id="11" creationId="{62F018AD-0BE0-B330-2700-602D3BED6F2A}"/>
          </ac:spMkLst>
        </pc:spChg>
        <pc:spChg chg="add mod">
          <ac:chgData name="敦 米川" userId="49ed09194dc5993d" providerId="LiveId" clId="{4DEB5040-44CC-46AA-9D92-CE8C148B73B1}" dt="2025-03-16T07:31:42.130" v="3574" actId="1076"/>
          <ac:spMkLst>
            <pc:docMk/>
            <pc:sldMk cId="89493337" sldId="2134806418"/>
            <ac:spMk id="13" creationId="{B7B94B76-E740-AA29-4C57-666D161A86B8}"/>
          </ac:spMkLst>
        </pc:spChg>
        <pc:spChg chg="add mod">
          <ac:chgData name="敦 米川" userId="49ed09194dc5993d" providerId="LiveId" clId="{4DEB5040-44CC-46AA-9D92-CE8C148B73B1}" dt="2025-03-16T07:31:39.095" v="3573" actId="1076"/>
          <ac:spMkLst>
            <pc:docMk/>
            <pc:sldMk cId="89493337" sldId="2134806418"/>
            <ac:spMk id="14" creationId="{DF7379C9-09E0-F313-1908-6F54602122F7}"/>
          </ac:spMkLst>
        </pc:spChg>
        <pc:spChg chg="add mod">
          <ac:chgData name="敦 米川" userId="49ed09194dc5993d" providerId="LiveId" clId="{4DEB5040-44CC-46AA-9D92-CE8C148B73B1}" dt="2025-03-16T07:31:29.536" v="3571" actId="1076"/>
          <ac:spMkLst>
            <pc:docMk/>
            <pc:sldMk cId="89493337" sldId="2134806418"/>
            <ac:spMk id="15" creationId="{014D4508-791C-10AF-454E-B202823B7FD1}"/>
          </ac:spMkLst>
        </pc:spChg>
        <pc:spChg chg="add mod">
          <ac:chgData name="敦 米川" userId="49ed09194dc5993d" providerId="LiveId" clId="{4DEB5040-44CC-46AA-9D92-CE8C148B73B1}" dt="2025-03-16T07:31:34.849" v="3572" actId="1076"/>
          <ac:spMkLst>
            <pc:docMk/>
            <pc:sldMk cId="89493337" sldId="2134806418"/>
            <ac:spMk id="16" creationId="{240FF286-0880-859E-DF7F-5297E73017FE}"/>
          </ac:spMkLst>
        </pc:spChg>
        <pc:spChg chg="add mod">
          <ac:chgData name="敦 米川" userId="49ed09194dc5993d" providerId="LiveId" clId="{4DEB5040-44CC-46AA-9D92-CE8C148B73B1}" dt="2025-03-16T07:31:59.277" v="3577" actId="1076"/>
          <ac:spMkLst>
            <pc:docMk/>
            <pc:sldMk cId="89493337" sldId="2134806418"/>
            <ac:spMk id="17" creationId="{42113A19-FC4F-FC48-DD93-E2B63385814C}"/>
          </ac:spMkLst>
        </pc:spChg>
        <pc:spChg chg="add mod">
          <ac:chgData name="敦 米川" userId="49ed09194dc5993d" providerId="LiveId" clId="{4DEB5040-44CC-46AA-9D92-CE8C148B73B1}" dt="2025-03-16T08:20:58.586" v="4359" actId="1076"/>
          <ac:spMkLst>
            <pc:docMk/>
            <pc:sldMk cId="89493337" sldId="2134806418"/>
            <ac:spMk id="18" creationId="{6E074C7C-5F06-5232-FFA4-C68AC172CD1F}"/>
          </ac:spMkLst>
        </pc:spChg>
        <pc:picChg chg="add mod">
          <ac:chgData name="敦 米川" userId="49ed09194dc5993d" providerId="LiveId" clId="{4DEB5040-44CC-46AA-9D92-CE8C148B73B1}" dt="2025-03-16T07:31:17.443" v="3570" actId="1076"/>
          <ac:picMkLst>
            <pc:docMk/>
            <pc:sldMk cId="89493337" sldId="2134806418"/>
            <ac:picMk id="6" creationId="{086630A4-CE1D-7415-85AD-ACB479BA7C87}"/>
          </ac:picMkLst>
        </pc:picChg>
      </pc:sldChg>
      <pc:sldChg chg="addSp modSp add mod modAnim">
        <pc:chgData name="敦 米川" userId="49ed09194dc5993d" providerId="LiveId" clId="{4DEB5040-44CC-46AA-9D92-CE8C148B73B1}" dt="2025-03-18T02:01:23.563" v="5316"/>
        <pc:sldMkLst>
          <pc:docMk/>
          <pc:sldMk cId="195665452" sldId="2134806419"/>
        </pc:sldMkLst>
        <pc:spChg chg="mod">
          <ac:chgData name="敦 米川" userId="49ed09194dc5993d" providerId="LiveId" clId="{4DEB5040-44CC-46AA-9D92-CE8C148B73B1}" dt="2025-03-16T07:40:59.955" v="3695" actId="6549"/>
          <ac:spMkLst>
            <pc:docMk/>
            <pc:sldMk cId="195665452" sldId="2134806419"/>
            <ac:spMk id="2" creationId="{7614BC8D-A791-C555-E508-F636548E7126}"/>
          </ac:spMkLst>
        </pc:spChg>
        <pc:spChg chg="mod">
          <ac:chgData name="敦 米川" userId="49ed09194dc5993d" providerId="LiveId" clId="{4DEB5040-44CC-46AA-9D92-CE8C148B73B1}" dt="2025-03-18T02:01:23.563" v="5316"/>
          <ac:spMkLst>
            <pc:docMk/>
            <pc:sldMk cId="195665452" sldId="2134806419"/>
            <ac:spMk id="3" creationId="{5B5A1531-40E2-700E-156C-516EAAD8DCB8}"/>
          </ac:spMkLst>
        </pc:spChg>
        <pc:spChg chg="add mod">
          <ac:chgData name="敦 米川" userId="49ed09194dc5993d" providerId="LiveId" clId="{4DEB5040-44CC-46AA-9D92-CE8C148B73B1}" dt="2025-03-16T08:01:12.473" v="3724" actId="1076"/>
          <ac:spMkLst>
            <pc:docMk/>
            <pc:sldMk cId="195665452" sldId="2134806419"/>
            <ac:spMk id="9" creationId="{9A3D688B-01AA-E933-3630-373000D88A53}"/>
          </ac:spMkLst>
        </pc:spChg>
        <pc:picChg chg="add mod">
          <ac:chgData name="敦 米川" userId="49ed09194dc5993d" providerId="LiveId" clId="{4DEB5040-44CC-46AA-9D92-CE8C148B73B1}" dt="2025-03-16T08:00:07.167" v="3711" actId="14100"/>
          <ac:picMkLst>
            <pc:docMk/>
            <pc:sldMk cId="195665452" sldId="2134806419"/>
            <ac:picMk id="6" creationId="{A450D0B7-5FBC-A964-3CC4-DE64F4BC7352}"/>
          </ac:picMkLst>
        </pc:picChg>
        <pc:picChg chg="add mod">
          <ac:chgData name="敦 米川" userId="49ed09194dc5993d" providerId="LiveId" clId="{4DEB5040-44CC-46AA-9D92-CE8C148B73B1}" dt="2025-03-16T08:00:19.359" v="3714" actId="1076"/>
          <ac:picMkLst>
            <pc:docMk/>
            <pc:sldMk cId="195665452" sldId="2134806419"/>
            <ac:picMk id="8" creationId="{4C65E9BE-C693-1612-AA64-E300087EF66D}"/>
          </ac:picMkLst>
        </pc:picChg>
        <pc:cxnChg chg="add mod">
          <ac:chgData name="敦 米川" userId="49ed09194dc5993d" providerId="LiveId" clId="{4DEB5040-44CC-46AA-9D92-CE8C148B73B1}" dt="2025-03-16T08:02:33.372" v="3746" actId="14100"/>
          <ac:cxnSpMkLst>
            <pc:docMk/>
            <pc:sldMk cId="195665452" sldId="2134806419"/>
            <ac:cxnSpMk id="11" creationId="{4A64F0B6-3D75-18A6-83EB-A595D438513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4C91E-5D19-4CCF-B476-B1E102509F1F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E616-EB04-4207-881E-9CED15843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21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18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62E0-F1E2-8C96-F166-0D22C8BA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CA5FD9-0C3C-82FE-28F5-521C1A54A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1482F9-B0CA-B5AC-EE66-CDEE3B3D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D9FB6C-3FB8-B3D7-4BE6-9B55E7B45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6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62E0-F1E2-8C96-F166-0D22C8BA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CA5FD9-0C3C-82FE-28F5-521C1A54A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1482F9-B0CA-B5AC-EE66-CDEE3B3D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D9FB6C-3FB8-B3D7-4BE6-9B55E7B45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66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62E0-F1E2-8C96-F166-0D22C8BA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CA5FD9-0C3C-82FE-28F5-521C1A54A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1482F9-B0CA-B5AC-EE66-CDEE3B3D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D9FB6C-3FB8-B3D7-4BE6-9B55E7B45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65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11E1-D79A-4800-F2A6-F611EB3A4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17920E-4D81-43B3-E05D-586DC0068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0829BE-C50E-3AFF-4668-A9D3D3351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994172-2296-CF9F-0271-ADDF327E5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57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BB93-026F-69C1-7ED6-A97DACB4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0C18F9-9C24-8DD8-46FD-D60BE5CD8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5E9AA4-9D83-2228-7B33-D446CDA8F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A0ADAD-3C94-F794-D360-ADBFC3A9E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33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BFCC-7335-FA85-FDD4-63B7B920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A13D3B-3C72-42C9-AE52-C954722BE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BC75CA-EEB5-A4BB-6AD8-C0E9C746F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155C90-5207-0384-5394-FB929FE52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58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273E7-779B-58CB-1735-B6B6AF737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0574EB-3C64-ED79-657D-956BA6EB0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CE1A7E-C52E-8081-AC0C-2ECB61B7C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62E958-A65E-0F1F-7A0C-5CA7A39E8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2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33506-D350-1107-8C17-D46B20009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E6335D-E27B-6661-9A83-0E8A2B91E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F8DFD1-D579-A420-7DBB-C8263EF4A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D2CB62-B636-27EC-1AF0-62478FC8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8E616-EB04-4207-881E-9CED158434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A318-24EC-49D7-BCB9-3B9E06320779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4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F87-E7DD-4F97-896F-30D2CA9B7AD9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7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BE48-6C1F-4615-BBA2-226DB3B2EE90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21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DBC-FE2D-42BA-95A6-94D472877E85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5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58F1-04C8-46FA-B03B-CDAE94EC73F4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E920-FA59-4FC3-984A-2B6A64FC0B59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3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336F-9264-4964-B980-4A39BB4D237B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71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EC5-EA85-4A94-9114-0E82C26432ED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36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A07E-62B2-477F-8535-ADE5AD6EF3D3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7B80-E383-4369-A264-9AAAE3CF6B83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90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2685-C687-46C0-B182-93B3C49E1E80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08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135B-3AD0-4E3D-8E30-CB4DDDF2317D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56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8B3A-8F2E-40A7-97D1-9A5BC70CE5C0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076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E25B-3109-40A2-8401-B8ADC8E5E2B0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9F3-733F-43A6-9647-A3AE348A4D8A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561-8205-44F9-923F-39E593B4D7AB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819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A718-42A1-42DF-9A62-CE83B67FD9D8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DE9254-139E-4CFF-BC42-C943C159B2CC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5545-8F5E-4EF3-80D2-070976221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313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go.jp/frtc/seika/discussion/2022/DP2022-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ngmnt.jp/2015/04/17/about-wb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8A19C-7EFB-2A1D-2E51-4A5C070C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9910C-25D9-1C66-2E74-0F21C8A44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514600"/>
            <a:ext cx="10895012" cy="1496085"/>
          </a:xfrm>
        </p:spPr>
        <p:txBody>
          <a:bodyPr>
            <a:normAutofit fontScale="90000"/>
          </a:bodyPr>
          <a:lstStyle/>
          <a:p>
            <a:r>
              <a:rPr lang="ja-JP" altLang="en-US" sz="4400" dirty="0">
                <a:solidFill>
                  <a:srgbClr val="FFFF00"/>
                </a:solidFill>
                <a:latin typeface="Arial" panose="020B0604020202020204" pitchFamily="34" charset="0"/>
              </a:rPr>
              <a:t>金融庁サイバーセキュリティガイドライン対応</a:t>
            </a:r>
            <a:br>
              <a:rPr lang="en-US" altLang="ja-JP" sz="44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ja-JP" altLang="en-US" sz="4400" dirty="0">
                <a:solidFill>
                  <a:srgbClr val="FFFF00"/>
                </a:solidFill>
                <a:latin typeface="Arial" panose="020B0604020202020204" pitchFamily="34" charset="0"/>
              </a:rPr>
              <a:t>　監査に必要な視点　座談会</a:t>
            </a:r>
            <a:endParaRPr kumimoji="1" lang="ja-JP" altLang="en-US" sz="11500" dirty="0">
              <a:solidFill>
                <a:srgbClr val="FFFF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19BB73-C4D6-5E0B-1207-94AE5E685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45663"/>
            <a:ext cx="5807160" cy="132935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dirty="0"/>
              <a:t>2025</a:t>
            </a:r>
            <a:r>
              <a:rPr kumimoji="1" lang="ja-JP" altLang="en-US" sz="2800" dirty="0"/>
              <a:t>年</a:t>
            </a:r>
            <a:r>
              <a:rPr lang="en-US" altLang="ja-JP" sz="2800" dirty="0"/>
              <a:t>3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21</a:t>
            </a:r>
            <a:r>
              <a:rPr kumimoji="1" lang="ja-JP" altLang="en-US" sz="2800" dirty="0"/>
              <a:t>日</a:t>
            </a:r>
            <a:endParaRPr kumimoji="1" lang="en-US" altLang="ja-JP" sz="2800" dirty="0"/>
          </a:p>
          <a:p>
            <a:r>
              <a:rPr kumimoji="1" lang="ja-JP" altLang="en-US" sz="2800" dirty="0"/>
              <a:t>金融情報システム監査等協議会</a:t>
            </a:r>
            <a:br>
              <a:rPr kumimoji="1" lang="en-US" altLang="ja-JP" sz="2800" dirty="0"/>
            </a:br>
            <a:r>
              <a:rPr kumimoji="1" lang="ja-JP" altLang="en-US" sz="2800" dirty="0"/>
              <a:t>金融部会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CDAE5-E503-C483-4F63-9355AB5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7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0DB3-17D5-95D5-8CFF-E26EA8277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1C8D52-5688-831B-F25B-F29EB1B5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テーマ⑤</a:t>
            </a:r>
            <a:r>
              <a:rPr lang="ja-JP" altLang="en-US" sz="3200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標準マッピング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901E75-1C42-1473-CB54-51A273F3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D0F9D8-ECF1-733A-F389-897329F3F7B3}"/>
              </a:ext>
            </a:extLst>
          </p:cNvPr>
          <p:cNvSpPr txBox="1">
            <a:spLocks/>
          </p:cNvSpPr>
          <p:nvPr/>
        </p:nvSpPr>
        <p:spPr>
          <a:xfrm>
            <a:off x="8314185" y="1163782"/>
            <a:ext cx="3627581" cy="5398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1200" dirty="0"/>
              <a:t>米国に支店がある銀行が</a:t>
            </a:r>
            <a:r>
              <a:rPr lang="en-US" altLang="ja-JP" sz="1200" dirty="0"/>
              <a:t>FFIEC CAT</a:t>
            </a:r>
            <a:r>
              <a:rPr lang="ja-JP" altLang="en-US" sz="1200" dirty="0"/>
              <a:t>を始めるが成熟度など日本では馴染みが薄い</a:t>
            </a:r>
            <a:endParaRPr lang="en-US" altLang="ja-JP" sz="1200" dirty="0"/>
          </a:p>
          <a:p>
            <a:r>
              <a:rPr lang="en-US" altLang="ja-JP" sz="1200" b="1" dirty="0">
                <a:solidFill>
                  <a:srgbClr val="FFFF00"/>
                </a:solidFill>
              </a:rPr>
              <a:t>N</a:t>
            </a:r>
            <a:r>
              <a:rPr lang="en-US" altLang="zh-TW" sz="1200" b="1" dirty="0">
                <a:solidFill>
                  <a:srgbClr val="FFFF00"/>
                </a:solidFill>
              </a:rPr>
              <a:t>IST </a:t>
            </a:r>
            <a:r>
              <a:rPr lang="en-US" altLang="ja-JP" sz="1200" b="1" dirty="0">
                <a:solidFill>
                  <a:srgbClr val="FFFF00"/>
                </a:solidFill>
              </a:rPr>
              <a:t>CSF</a:t>
            </a:r>
            <a:r>
              <a:rPr lang="ja-JP" altLang="en-US" sz="1200" b="1" dirty="0">
                <a:solidFill>
                  <a:srgbClr val="FFFF00"/>
                </a:solidFill>
              </a:rPr>
              <a:t>や</a:t>
            </a:r>
            <a:r>
              <a:rPr lang="en-US" altLang="ja-JP" sz="1200" b="1" dirty="0">
                <a:solidFill>
                  <a:srgbClr val="FFFF00"/>
                </a:solidFill>
              </a:rPr>
              <a:t>CISA CPGs</a:t>
            </a:r>
            <a:r>
              <a:rPr lang="ja-JP" altLang="en-US" sz="1200" b="1" dirty="0">
                <a:solidFill>
                  <a:srgbClr val="FFFF00"/>
                </a:solidFill>
              </a:rPr>
              <a:t>、</a:t>
            </a:r>
            <a:r>
              <a:rPr lang="en-US" altLang="ja-JP" sz="1200" b="1" dirty="0">
                <a:solidFill>
                  <a:srgbClr val="FFFF00"/>
                </a:solidFill>
              </a:rPr>
              <a:t>CIS Control</a:t>
            </a:r>
            <a:r>
              <a:rPr lang="ja-JP" altLang="en-US" sz="1200" b="1" dirty="0">
                <a:solidFill>
                  <a:srgbClr val="FFFF00"/>
                </a:solidFill>
              </a:rPr>
              <a:t>は金融庁ガイドライン策定時に参考にされているので、金融庁ガイドラインの理解の助けになる</a:t>
            </a:r>
            <a:endParaRPr lang="en-US" altLang="ja-JP" sz="1200" dirty="0">
              <a:solidFill>
                <a:srgbClr val="FFFF00"/>
              </a:solidFill>
            </a:endParaRPr>
          </a:p>
          <a:p>
            <a:r>
              <a:rPr lang="ja-JP" altLang="en-US" sz="1200" dirty="0"/>
              <a:t>マッピング作業しても良いが、内製は作業量がシンドイ、監査法人系に任せたい</a:t>
            </a:r>
            <a:endParaRPr lang="en-US" altLang="ja-JP" sz="1200" dirty="0"/>
          </a:p>
          <a:p>
            <a:r>
              <a:rPr lang="ja-JP" altLang="en-US" sz="1200" dirty="0"/>
              <a:t>金融庁サイバーセキュリティガイドラインと</a:t>
            </a:r>
            <a:r>
              <a:rPr lang="en-US" altLang="ja-JP" sz="1200" dirty="0"/>
              <a:t>FISC</a:t>
            </a:r>
            <a:r>
              <a:rPr lang="ja-JP" altLang="en-US" sz="1200" dirty="0"/>
              <a:t>安全対策基準で、ほぼオールインワンなので、他の標準は本当に、ご参考まで</a:t>
            </a:r>
            <a:endParaRPr lang="en-US" altLang="ja-JP" sz="1200" dirty="0"/>
          </a:p>
          <a:p>
            <a:r>
              <a:rPr lang="en-US" altLang="ja-JP" sz="1200" dirty="0"/>
              <a:t>SWIFT CSP</a:t>
            </a:r>
            <a:r>
              <a:rPr lang="ja-JP" altLang="en-US" sz="1200" dirty="0"/>
              <a:t>とか、突然、改訂される</a:t>
            </a:r>
          </a:p>
          <a:p>
            <a:r>
              <a:rPr lang="ja-JP" altLang="en-US" sz="1200" dirty="0"/>
              <a:t>縦軸、横軸のように</a:t>
            </a:r>
          </a:p>
          <a:p>
            <a:r>
              <a:rPr lang="ja-JP" altLang="en-US" sz="1200" dirty="0"/>
              <a:t>業種　金融機関のように他業種より高い管理レベル</a:t>
            </a:r>
          </a:p>
          <a:p>
            <a:r>
              <a:rPr lang="ja-JP" altLang="en-US" sz="1200" dirty="0"/>
              <a:t>概念的というのは考える側に幅がある</a:t>
            </a:r>
            <a:endParaRPr lang="en-US" altLang="ja-JP" sz="1200" dirty="0"/>
          </a:p>
          <a:p>
            <a:r>
              <a:rPr lang="ja-JP" altLang="en-US" sz="1200" dirty="0"/>
              <a:t>具体的というのはベースラインやチェックリスト　</a:t>
            </a:r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（引用）金融機関における戦略的なサイバーセキュリティ対策の計画立案・推進に関する考察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>
                <a:hlinkClick r:id="rId3"/>
              </a:rPr>
              <a:t>https://www.fsa.go.jp/frtc/seika/discussion/2022/DP2022-4.pdf</a:t>
            </a:r>
            <a:endParaRPr lang="ja-JP" altLang="en-US" sz="1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6630A4-CE1D-7415-85AD-ACB479BA7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34" y="982620"/>
            <a:ext cx="7119182" cy="571017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97FFEC-5BF5-A12F-9CF4-2CEF138A79C0}"/>
              </a:ext>
            </a:extLst>
          </p:cNvPr>
          <p:cNvSpPr txBox="1"/>
          <p:nvPr/>
        </p:nvSpPr>
        <p:spPr>
          <a:xfrm>
            <a:off x="3820864" y="1581610"/>
            <a:ext cx="342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FISC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 業界団体による具体的な安全対策</a:t>
            </a:r>
            <a:endParaRPr kumimoji="1"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458D8D-D9C9-9732-2B1E-A5F296E11200}"/>
              </a:ext>
            </a:extLst>
          </p:cNvPr>
          <p:cNvSpPr txBox="1"/>
          <p:nvPr/>
        </p:nvSpPr>
        <p:spPr>
          <a:xfrm>
            <a:off x="4431461" y="2142498"/>
            <a:ext cx="394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FFIEC CAT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米国連邦金融機関（廃止）</a:t>
            </a:r>
            <a:br>
              <a:rPr kumimoji="1" lang="en-US" altLang="ja-JP" sz="1200" b="1" dirty="0">
                <a:solidFill>
                  <a:srgbClr val="FF0000"/>
                </a:solidFill>
              </a:rPr>
            </a:br>
            <a:r>
              <a:rPr kumimoji="1" lang="ja-JP" altLang="en-US" sz="1200" b="1" dirty="0">
                <a:solidFill>
                  <a:srgbClr val="FF0000"/>
                </a:solidFill>
              </a:rPr>
              <a:t>成熟度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5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段階</a:t>
            </a:r>
            <a:br>
              <a:rPr kumimoji="1" lang="en-US" altLang="ja-JP" sz="1200" b="1" dirty="0">
                <a:solidFill>
                  <a:srgbClr val="FF0000"/>
                </a:solidFill>
              </a:rPr>
            </a:br>
            <a:r>
              <a:rPr kumimoji="1" lang="ja-JP" altLang="en-US" sz="1200" b="1" dirty="0">
                <a:solidFill>
                  <a:srgbClr val="FF0000"/>
                </a:solidFill>
              </a:rPr>
              <a:t>→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N</a:t>
            </a:r>
            <a:r>
              <a:rPr kumimoji="1" lang="en-US" altLang="zh-TW" sz="1200" b="1" dirty="0">
                <a:solidFill>
                  <a:srgbClr val="FF0000"/>
                </a:solidFill>
              </a:rPr>
              <a:t>IST 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CSF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や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CISA CPGs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（金融分野公表はこれから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)</a:t>
            </a:r>
          </a:p>
          <a:p>
            <a:endParaRPr kumimoji="1" lang="en-US" altLang="ja-JP" sz="1200" b="1" dirty="0">
              <a:solidFill>
                <a:srgbClr val="FF0000"/>
              </a:solidFill>
            </a:endParaRPr>
          </a:p>
          <a:p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kumimoji="1" lang="en-US" altLang="ja-JP" sz="1200" b="1" dirty="0">
                <a:solidFill>
                  <a:srgbClr val="FF0000"/>
                </a:solidFill>
              </a:rPr>
              <a:t>→CRI Profile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へ移行、影響を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Teir1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～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9965E3-27F2-3C6A-11E1-415ABFA06103}"/>
              </a:ext>
            </a:extLst>
          </p:cNvPr>
          <p:cNvSpPr txBox="1"/>
          <p:nvPr/>
        </p:nvSpPr>
        <p:spPr>
          <a:xfrm>
            <a:off x="731867" y="5304364"/>
            <a:ext cx="2768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ISMS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 組織のマネジメント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89047C-0A63-DEED-C714-0BA0DF881E76}"/>
              </a:ext>
            </a:extLst>
          </p:cNvPr>
          <p:cNvSpPr txBox="1"/>
          <p:nvPr/>
        </p:nvSpPr>
        <p:spPr>
          <a:xfrm>
            <a:off x="4119475" y="5135087"/>
            <a:ext cx="346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基本的な対策で中小企業向け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2F018AD-0BE0-B330-2700-602D3BED6F2A}"/>
              </a:ext>
            </a:extLst>
          </p:cNvPr>
          <p:cNvSpPr/>
          <p:nvPr/>
        </p:nvSpPr>
        <p:spPr>
          <a:xfrm rot="19397483">
            <a:off x="1022178" y="1610775"/>
            <a:ext cx="194362" cy="2828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B7B94B76-E740-AA29-4C57-666D161A86B8}"/>
              </a:ext>
            </a:extLst>
          </p:cNvPr>
          <p:cNvSpPr/>
          <p:nvPr/>
        </p:nvSpPr>
        <p:spPr>
          <a:xfrm rot="14327757">
            <a:off x="804139" y="2159282"/>
            <a:ext cx="196696" cy="2794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7379C9-09E0-F313-1908-6F54602122F7}"/>
              </a:ext>
            </a:extLst>
          </p:cNvPr>
          <p:cNvSpPr txBox="1"/>
          <p:nvPr/>
        </p:nvSpPr>
        <p:spPr>
          <a:xfrm>
            <a:off x="902487" y="1854258"/>
            <a:ext cx="126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金融庁</a:t>
            </a:r>
            <a:endParaRPr kumimoji="1" lang="ja-JP" altLang="en-US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014D4508-791C-10AF-454E-B202823B7FD1}"/>
              </a:ext>
            </a:extLst>
          </p:cNvPr>
          <p:cNvSpPr/>
          <p:nvPr/>
        </p:nvSpPr>
        <p:spPr>
          <a:xfrm rot="16200000">
            <a:off x="2467205" y="1842164"/>
            <a:ext cx="383649" cy="32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40FF286-0880-859E-DF7F-5297E73017FE}"/>
              </a:ext>
            </a:extLst>
          </p:cNvPr>
          <p:cNvSpPr/>
          <p:nvPr/>
        </p:nvSpPr>
        <p:spPr>
          <a:xfrm>
            <a:off x="380246" y="2455521"/>
            <a:ext cx="1141615" cy="5098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NISC</a:t>
            </a:r>
            <a:r>
              <a:rPr kumimoji="1" lang="ja-JP" altLang="en-US" sz="1050" dirty="0"/>
              <a:t>戦略会議</a:t>
            </a:r>
            <a:br>
              <a:rPr kumimoji="1" lang="en-US" altLang="ja-JP" sz="1050" dirty="0"/>
            </a:br>
            <a:r>
              <a:rPr kumimoji="1" lang="ja-JP" altLang="en-US" sz="1050" dirty="0"/>
              <a:t>重要インフラ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113A19-FC4F-FC48-DD93-E2B63385814C}"/>
              </a:ext>
            </a:extLst>
          </p:cNvPr>
          <p:cNvSpPr txBox="1"/>
          <p:nvPr/>
        </p:nvSpPr>
        <p:spPr>
          <a:xfrm>
            <a:off x="250234" y="1231301"/>
            <a:ext cx="142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G7</a:t>
            </a:r>
            <a:r>
              <a:rPr kumimoji="1" lang="ja-JP" altLang="en-US" b="1" dirty="0">
                <a:solidFill>
                  <a:srgbClr val="FF0000"/>
                </a:solidFill>
              </a:rPr>
              <a:t>諸外国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074C7C-5F06-5232-FFA4-C68AC172CD1F}"/>
              </a:ext>
            </a:extLst>
          </p:cNvPr>
          <p:cNvSpPr txBox="1"/>
          <p:nvPr/>
        </p:nvSpPr>
        <p:spPr>
          <a:xfrm>
            <a:off x="4958856" y="967231"/>
            <a:ext cx="282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SWIFT CSP</a:t>
            </a:r>
            <a:r>
              <a:rPr lang="ja-JP" altLang="en-US" sz="1200" dirty="0">
                <a:solidFill>
                  <a:srgbClr val="FF0000"/>
                </a:solidFill>
              </a:rPr>
              <a:t>、</a:t>
            </a:r>
            <a:r>
              <a:rPr lang="en-US" altLang="ja-JP" sz="1200" dirty="0">
                <a:solidFill>
                  <a:srgbClr val="FF0000"/>
                </a:solidFill>
              </a:rPr>
              <a:t>PCIDSS</a:t>
            </a:r>
            <a:r>
              <a:rPr lang="ja-JP" altLang="en-US" sz="1200" dirty="0">
                <a:solidFill>
                  <a:srgbClr val="FF0000"/>
                </a:solidFill>
              </a:rPr>
              <a:t>、プライバシー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ja-JP" altLang="en-US" sz="1200" dirty="0">
                <a:solidFill>
                  <a:srgbClr val="FF0000"/>
                </a:solidFill>
              </a:rPr>
              <a:t>マーク制度などは、対象サービスに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ja-JP" altLang="en-US" sz="1200" dirty="0">
                <a:solidFill>
                  <a:srgbClr val="FF0000"/>
                </a:solidFill>
              </a:rPr>
              <a:t>特化して認証を受ける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99DC-7746-7BAF-07AF-C887D5324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4BC8D-A791-C555-E508-F636548E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テーマ⑥人材育成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5A1531-40E2-700E-156C-516EAAD8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019696"/>
            <a:ext cx="6450238" cy="5370020"/>
          </a:xfrm>
        </p:spPr>
        <p:txBody>
          <a:bodyPr>
            <a:noAutofit/>
          </a:bodyPr>
          <a:lstStyle/>
          <a:p>
            <a:r>
              <a:rPr lang="ja-JP" altLang="en-US" dirty="0"/>
              <a:t>セキュリティ人材、</a:t>
            </a:r>
            <a:r>
              <a:rPr lang="en-US" altLang="ja-JP" dirty="0"/>
              <a:t>2</a:t>
            </a:r>
            <a:r>
              <a:rPr lang="ja-JP" altLang="en-US" dirty="0"/>
              <a:t>線の人材は書いてある</a:t>
            </a:r>
            <a:endParaRPr lang="en-US" altLang="ja-JP" dirty="0"/>
          </a:p>
          <a:p>
            <a:r>
              <a:rPr lang="ja-JP" altLang="en-US" dirty="0"/>
              <a:t>技術的な部分（監視、モニタリング、フォレンジック調査や脆弱性診断、ペネトレ）は、</a:t>
            </a:r>
            <a:r>
              <a:rPr lang="ja-JP" altLang="en-US" b="1" u="sng" dirty="0"/>
              <a:t>失敗できない</a:t>
            </a:r>
            <a:r>
              <a:rPr lang="ja-JP" altLang="en-US" dirty="0"/>
              <a:t>から外部人材に頼ることが多くなる</a:t>
            </a:r>
          </a:p>
          <a:p>
            <a:r>
              <a:rPr lang="en-US" altLang="ja-JP" dirty="0"/>
              <a:t>3</a:t>
            </a:r>
            <a:r>
              <a:rPr lang="ja-JP" altLang="en-US" dirty="0"/>
              <a:t>線の人材は</a:t>
            </a:r>
            <a:r>
              <a:rPr lang="en-US" altLang="ja-JP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ja-JP" alt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行</a:t>
            </a:r>
            <a:r>
              <a:rPr lang="ja-JP" altLang="en-US" dirty="0"/>
              <a:t>しか書いていない</a:t>
            </a:r>
          </a:p>
          <a:p>
            <a:r>
              <a:rPr lang="ja-JP" altLang="en-US" dirty="0"/>
              <a:t>どう育成する？</a:t>
            </a:r>
          </a:p>
          <a:p>
            <a:r>
              <a:rPr lang="ja-JP" altLang="en-US" dirty="0"/>
              <a:t>２線が不足した状態で、元からできていないことは明白</a:t>
            </a:r>
            <a:r>
              <a:rPr lang="ja-JP" altLang="en-US"/>
              <a:t>、監査が助言しても改善できない</a:t>
            </a:r>
            <a:endParaRPr lang="ja-JP" altLang="en-US" dirty="0"/>
          </a:p>
          <a:p>
            <a:r>
              <a:rPr lang="ja-JP" altLang="en-US" dirty="0"/>
              <a:t>２線が育っていない、定年、退職者まで探せと言っている中で、３線に人が採れるのか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BE7A8-73D6-E461-7FCE-CCA54D12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50D0B7-5FBC-A964-3CC4-DE64F4BC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22" y="113901"/>
            <a:ext cx="4827667" cy="48917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C65E9BE-C693-1612-AA64-E300087EF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336" y="5005652"/>
            <a:ext cx="4553977" cy="1677781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9A3D688B-01AA-E933-3630-373000D88A53}"/>
              </a:ext>
            </a:extLst>
          </p:cNvPr>
          <p:cNvSpPr/>
          <p:nvPr/>
        </p:nvSpPr>
        <p:spPr>
          <a:xfrm rot="5400000">
            <a:off x="9981350" y="6397092"/>
            <a:ext cx="170989" cy="32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A64F0B6-3D75-18A6-83EB-A595D438513A}"/>
              </a:ext>
            </a:extLst>
          </p:cNvPr>
          <p:cNvCxnSpPr>
            <a:cxnSpLocks/>
          </p:cNvCxnSpPr>
          <p:nvPr/>
        </p:nvCxnSpPr>
        <p:spPr>
          <a:xfrm>
            <a:off x="7883739" y="2151624"/>
            <a:ext cx="16869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6638D-0A3F-72E6-0E33-C818F50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32478" cy="767687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Profile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1D5706-9899-0742-8730-FB5BA268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57498"/>
            <a:ext cx="8946541" cy="4885112"/>
          </a:xfrm>
        </p:spPr>
        <p:txBody>
          <a:bodyPr>
            <a:normAutofit/>
          </a:bodyPr>
          <a:lstStyle/>
          <a:p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 徳久 康人　　</a:t>
            </a:r>
            <a:r>
              <a:rPr lang="en-US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FISAC</a:t>
            </a:r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副会長</a:t>
            </a:r>
          </a:p>
          <a:p>
            <a:r>
              <a:rPr lang="en-US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 </a:t>
            </a:r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神橋 基博　　</a:t>
            </a:r>
            <a:r>
              <a:rPr lang="en-US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FISAC</a:t>
            </a:r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定例会　座長</a:t>
            </a:r>
          </a:p>
          <a:p>
            <a:r>
              <a:rPr lang="en-US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 </a:t>
            </a:r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米川 </a:t>
            </a:r>
            <a:r>
              <a:rPr lang="ja-JP" altLang="en-US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敦　</a:t>
            </a:r>
            <a:r>
              <a:rPr lang="en-US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 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FISAC</a:t>
            </a:r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会長、金融部会 代表幹事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277A2B-0E5A-3B6C-5CE6-9DACCC2D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08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6638D-0A3F-72E6-0E33-C818F50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32478" cy="767687"/>
          </a:xfrm>
        </p:spPr>
        <p:txBody>
          <a:bodyPr/>
          <a:lstStyle/>
          <a:p>
            <a:r>
              <a:rPr lang="en-US" altLang="ja-JP" dirty="0">
                <a:solidFill>
                  <a:srgbClr val="FFC000"/>
                </a:solidFill>
              </a:rPr>
              <a:t>Agenda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1D5706-9899-0742-8730-FB5BA268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457498"/>
            <a:ext cx="11637818" cy="4885112"/>
          </a:xfrm>
        </p:spPr>
        <p:txBody>
          <a:bodyPr>
            <a:normAutofit/>
          </a:bodyPr>
          <a:lstStyle/>
          <a:p>
            <a:r>
              <a:rPr lang="ja-JP" altLang="ja-JP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en-US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金融庁サイバーセキュリティガイドライン概要</a:t>
            </a:r>
            <a:endParaRPr lang="en-US" altLang="ja-JP" sz="2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テーマ①サイバーセキュリティ監査って何が求められている？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テーマ②サイバー演習、インシデントでの監査部の役割</a:t>
            </a:r>
            <a:endParaRPr lang="en-US" altLang="ja-JP" sz="2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テーマ③監査に対する監査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テーマ④ロードマップ</a:t>
            </a:r>
            <a:endParaRPr lang="en-US" altLang="ja-JP" sz="2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テーマ⑤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標準マッピング問題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テーマ⑥人材育成</a:t>
            </a:r>
            <a:endParaRPr lang="ja-JP" altLang="ja-JP" sz="2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277A2B-0E5A-3B6C-5CE6-9DACCC2D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9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46734-E105-F647-FB7C-88DA0246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2ED46-B315-5B4A-E7A5-757A42F0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金融庁サイバーセキュリティガイドライン概要</a:t>
            </a:r>
            <a:endParaRPr kumimoji="1"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175B5-9639-0C43-3083-EE798420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019696"/>
            <a:ext cx="7231797" cy="5370020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6</a:t>
            </a:r>
            <a:r>
              <a:rPr lang="ja-JP" altLang="en-US" sz="2800" dirty="0"/>
              <a:t>月</a:t>
            </a:r>
            <a:r>
              <a:rPr lang="en-US" altLang="ja-JP" sz="2800" dirty="0"/>
              <a:t>28</a:t>
            </a:r>
            <a:r>
              <a:rPr lang="ja-JP" altLang="en-US" sz="2800" dirty="0"/>
              <a:t>日からのパブコメを経て</a:t>
            </a:r>
            <a:r>
              <a:rPr lang="en-US" altLang="ja-JP" sz="2800" dirty="0"/>
              <a:t>2024</a:t>
            </a:r>
            <a:r>
              <a:rPr lang="ja-JP" altLang="en-US" sz="2800" dirty="0"/>
              <a:t>年</a:t>
            </a:r>
            <a:br>
              <a:rPr lang="en-US" altLang="ja-JP" sz="2800" dirty="0"/>
            </a:br>
            <a:r>
              <a:rPr lang="en-US" altLang="ja-JP" sz="2800" dirty="0"/>
              <a:t>10</a:t>
            </a:r>
            <a:r>
              <a:rPr lang="ja-JP" altLang="en-US" sz="2800" dirty="0"/>
              <a:t>月</a:t>
            </a:r>
            <a:r>
              <a:rPr lang="en-US" altLang="ja-JP" sz="2800" dirty="0"/>
              <a:t>4</a:t>
            </a:r>
            <a:r>
              <a:rPr lang="ja-JP" altLang="en-US" sz="2800" dirty="0"/>
              <a:t>日に公開</a:t>
            </a:r>
            <a:endParaRPr lang="en-US" altLang="ja-JP" sz="2800" dirty="0"/>
          </a:p>
          <a:p>
            <a:r>
              <a:rPr lang="ja-JP" altLang="en-US" sz="2800" dirty="0"/>
              <a:t>「ガイドライン」という言葉は、金融庁では</a:t>
            </a:r>
            <a:r>
              <a:rPr lang="ja-JP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「金融商品取引法等ガイドライン」</a:t>
            </a:r>
            <a:r>
              <a:rPr lang="ja-JP" altLang="en-US" sz="2800" dirty="0"/>
              <a:t>や、</a:t>
            </a:r>
            <a:r>
              <a:rPr lang="ja-JP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「マネー・ロンダリングおよびテロ資金供与対策に関するガイドライン」</a:t>
            </a:r>
            <a:r>
              <a:rPr lang="ja-JP" altLang="en-US" sz="2800" dirty="0"/>
              <a:t>のように、</a:t>
            </a:r>
            <a:r>
              <a:rPr lang="ja-JP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業法</a:t>
            </a:r>
            <a:r>
              <a:rPr lang="ja-JP" altLang="en-US" sz="2800" dirty="0"/>
              <a:t>ほどではないが重い意味を持つ、強制力がある</a:t>
            </a:r>
            <a:endParaRPr lang="en-US" altLang="ja-JP" sz="2800" dirty="0"/>
          </a:p>
          <a:p>
            <a:r>
              <a:rPr lang="ja-JP" altLang="en-US" sz="2800" dirty="0"/>
              <a:t>軽重</a:t>
            </a:r>
            <a:r>
              <a:rPr lang="en-US" altLang="ja-JP" sz="2800" dirty="0"/>
              <a:t>2</a:t>
            </a:r>
            <a:r>
              <a:rPr lang="ja-JP" altLang="en-US" sz="2800" dirty="0"/>
              <a:t>段構成で、「基本的な対応策」</a:t>
            </a:r>
            <a:r>
              <a:rPr lang="en-US" altLang="ja-JP" sz="2800" dirty="0"/>
              <a:t>126</a:t>
            </a:r>
            <a:r>
              <a:rPr lang="ja-JP" altLang="en-US" sz="2800" dirty="0"/>
              <a:t>項目と、「対応が望ましい事項」</a:t>
            </a:r>
            <a:r>
              <a:rPr lang="en-US" altLang="ja-JP" sz="2800" dirty="0"/>
              <a:t>50</a:t>
            </a:r>
            <a:r>
              <a:rPr lang="ja-JP" altLang="en-US" sz="2800" dirty="0"/>
              <a:t>項目がある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7D1A59-70ED-FA1F-8EA4-2262FB14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FB33DC-511B-087A-D146-FFC7CD08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169" y="995818"/>
            <a:ext cx="4145246" cy="5624793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1C19A26-7E68-D0A1-8E04-061606F1C139}"/>
              </a:ext>
            </a:extLst>
          </p:cNvPr>
          <p:cNvSpPr/>
          <p:nvPr/>
        </p:nvSpPr>
        <p:spPr>
          <a:xfrm>
            <a:off x="8068887" y="2227811"/>
            <a:ext cx="3757353" cy="3634371"/>
          </a:xfrm>
          <a:prstGeom prst="roundRect">
            <a:avLst>
              <a:gd name="adj" fmla="val 1114"/>
            </a:avLst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4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46734-E105-F647-FB7C-88DA0246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2ED46-B315-5B4A-E7A5-757A42F0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金融庁サイバーセキュリティガイドライン概要</a:t>
            </a:r>
            <a:endParaRPr kumimoji="1"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175B5-9639-0C43-3083-EE798420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264024"/>
            <a:ext cx="11226296" cy="5125692"/>
          </a:xfrm>
        </p:spPr>
        <p:txBody>
          <a:bodyPr>
            <a:noAutofit/>
          </a:bodyPr>
          <a:lstStyle/>
          <a:p>
            <a:r>
              <a:rPr lang="ja-JP" altLang="en-US" dirty="0"/>
              <a:t>ガイドラインは全ての項目が、同じレベル感で書かれているので、読み見にくいが、平たく言うと、以下の管理体制を求めている</a:t>
            </a:r>
            <a:endParaRPr lang="en-US" altLang="ja-JP" dirty="0"/>
          </a:p>
          <a:p>
            <a:pPr lvl="1"/>
            <a:r>
              <a:rPr lang="ja-JP" altLang="en-US" sz="2000" dirty="0"/>
              <a:t>経営のリーダーシップ</a:t>
            </a:r>
            <a:endParaRPr lang="en-US" altLang="ja-JP" sz="2000" dirty="0"/>
          </a:p>
          <a:p>
            <a:pPr lvl="1"/>
            <a:r>
              <a:rPr lang="ja-JP" altLang="en-US" sz="2000" dirty="0"/>
              <a:t>社内人材育成</a:t>
            </a:r>
            <a:endParaRPr lang="en-US" altLang="ja-JP" sz="2000" dirty="0"/>
          </a:p>
          <a:p>
            <a:pPr lvl="1"/>
            <a:r>
              <a:rPr lang="ja-JP" altLang="en-US" sz="2000" dirty="0"/>
              <a:t>リスクの特定・評価・対応　⇒　昔ながらの</a:t>
            </a:r>
            <a:r>
              <a:rPr lang="ja-JP" altLang="en-US" sz="2000" b="1" dirty="0"/>
              <a:t>台帳管理</a:t>
            </a:r>
            <a:endParaRPr lang="en-US" altLang="ja-JP" sz="2000" b="1" dirty="0"/>
          </a:p>
          <a:p>
            <a:pPr lvl="1"/>
            <a:r>
              <a:rPr lang="ja-JP" altLang="en-US" sz="2000" dirty="0"/>
              <a:t>脆弱性管理・脆弱性診断、大規模な金融機関は</a:t>
            </a:r>
            <a:r>
              <a:rPr lang="en-US" altLang="ja-JP" sz="2000" dirty="0"/>
              <a:t>TLPT</a:t>
            </a:r>
          </a:p>
          <a:p>
            <a:pPr lvl="1"/>
            <a:r>
              <a:rPr lang="ja-JP" altLang="en-US" sz="2000" dirty="0"/>
              <a:t>インシデント対応、復旧</a:t>
            </a:r>
            <a:endParaRPr lang="en-US" altLang="ja-JP" sz="2000" dirty="0"/>
          </a:p>
          <a:p>
            <a:pPr lvl="1"/>
            <a:r>
              <a:rPr lang="ja-JP" altLang="en-US" sz="2000" dirty="0"/>
              <a:t>サードパーティリスク管理</a:t>
            </a:r>
            <a:endParaRPr lang="en-US" altLang="ja-JP" sz="2000" dirty="0"/>
          </a:p>
          <a:p>
            <a:r>
              <a:rPr lang="ja-JP" altLang="en-US" dirty="0"/>
              <a:t>あえて </a:t>
            </a:r>
            <a:r>
              <a:rPr lang="ja-JP" alt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リスクベース・アプローチ</a:t>
            </a:r>
            <a:r>
              <a:rPr lang="ja-JP" altLang="en-US" dirty="0"/>
              <a:t> をしなさい、自組織で考えて対応しなさい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7D1A59-70ED-FA1F-8EA4-2262FB14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1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46734-E105-F647-FB7C-88DA0246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2ED46-B315-5B4A-E7A5-757A42F0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テーマ①</a:t>
            </a:r>
            <a:r>
              <a:rPr lang="ja-JP" altLang="en-US" sz="24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サイバーセキュリティ監査って何が求められている？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175B5-9639-0C43-3083-EE798420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019696"/>
            <a:ext cx="11226296" cy="5370020"/>
          </a:xfrm>
        </p:spPr>
        <p:txBody>
          <a:bodyPr>
            <a:noAutofit/>
          </a:bodyPr>
          <a:lstStyle/>
          <a:p>
            <a:r>
              <a:rPr lang="ja-JP" altLang="en-US" dirty="0"/>
              <a:t>サイバーセキュリティ監査って何？ガイドラインで内部監査に何を求めている？</a:t>
            </a:r>
          </a:p>
          <a:p>
            <a:r>
              <a:rPr lang="ja-JP" altLang="en-US" dirty="0"/>
              <a:t>経産省セキュリティ監査制度は</a:t>
            </a:r>
            <a:r>
              <a:rPr lang="en-US" altLang="ja-JP" dirty="0"/>
              <a:t>2002</a:t>
            </a:r>
            <a:r>
              <a:rPr lang="ja-JP" altLang="en-US" dirty="0"/>
              <a:t>年に設立された、助言型、保証型がある、資格もある、金融機関での取得者もいるけれど、</a:t>
            </a:r>
            <a:r>
              <a:rPr lang="en-US" altLang="ja-JP" dirty="0"/>
              <a:t>22</a:t>
            </a:r>
            <a:r>
              <a:rPr lang="ja-JP" altLang="en-US" dirty="0"/>
              <a:t>年経ってもマイナー</a:t>
            </a:r>
          </a:p>
          <a:p>
            <a:r>
              <a:rPr lang="en-US" altLang="ja-JP" dirty="0"/>
              <a:t>2000</a:t>
            </a:r>
            <a:r>
              <a:rPr lang="ja-JP" altLang="en-US" dirty="0"/>
              <a:t>年初頭までの、検査部時代は違反を見つけること</a:t>
            </a:r>
          </a:p>
          <a:p>
            <a:r>
              <a:rPr lang="ja-JP" altLang="en-US" dirty="0"/>
              <a:t>その後、監視役、独立性が求められ、</a:t>
            </a:r>
            <a:r>
              <a:rPr lang="en-US" altLang="ja-JP" dirty="0"/>
              <a:t>3</a:t>
            </a:r>
            <a:r>
              <a:rPr lang="ja-JP" altLang="en-US" dirty="0"/>
              <a:t>ライン・ディフェンスが提唱</a:t>
            </a:r>
          </a:p>
          <a:p>
            <a:r>
              <a:rPr lang="ja-JP" altLang="en-US" dirty="0"/>
              <a:t>指摘だけでなく、改善を促すことが求められる</a:t>
            </a:r>
          </a:p>
          <a:p>
            <a:r>
              <a:rPr lang="ja-JP" altLang="en-US" dirty="0"/>
              <a:t>サードパーティリスクが入ってきて、保証や説明責任まで</a:t>
            </a:r>
            <a:br>
              <a:rPr lang="en-US" altLang="ja-JP" dirty="0"/>
            </a:br>
            <a:r>
              <a:rPr lang="ja-JP" altLang="en-US" dirty="0"/>
              <a:t>担うようになった</a:t>
            </a:r>
          </a:p>
          <a:p>
            <a:r>
              <a:rPr lang="ja-JP" altLang="en-US" dirty="0"/>
              <a:t>ガイドラインには・・・</a:t>
            </a:r>
            <a:br>
              <a:rPr lang="en-US" altLang="ja-JP" dirty="0"/>
            </a:br>
            <a:r>
              <a:rPr lang="ja-JP" altLang="en-US" dirty="0"/>
              <a:t>　内容に沿って監査、報告、改善状況の把握</a:t>
            </a:r>
            <a:br>
              <a:rPr lang="ja-JP" altLang="en-US" dirty="0"/>
            </a:br>
            <a:r>
              <a:rPr lang="ja-JP" altLang="en-US" dirty="0"/>
              <a:t>としか書いていない</a:t>
            </a:r>
            <a:endParaRPr lang="en-US" altLang="ja-JP" dirty="0"/>
          </a:p>
          <a:p>
            <a:r>
              <a:rPr lang="ja-JP" altLang="en-US" dirty="0"/>
              <a:t>リスクベースへの監査は、ベースラインとチェックリスト</a:t>
            </a:r>
            <a:br>
              <a:rPr lang="en-US" altLang="ja-JP" dirty="0"/>
            </a:br>
            <a:r>
              <a:rPr lang="ja-JP" altLang="en-US" dirty="0"/>
              <a:t>の時代より、被監査部署との対話が必要になる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7D1A59-70ED-FA1F-8EA4-2262FB14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CD5B0F-46E3-7C43-04B2-D8621040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53" y="3312344"/>
            <a:ext cx="4579447" cy="26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A1575E-AFA1-F2DE-A1EA-B65C5439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53" y="5997634"/>
            <a:ext cx="4603611" cy="8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78A76-14A5-8FAF-D050-FCB64B83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5DD82A-976F-F1BF-7F64-E590A530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</a:t>
            </a:r>
            <a:r>
              <a:rPr lang="ja-JP" altLang="en-US" sz="3200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②</a:t>
            </a:r>
            <a:r>
              <a:rPr lang="ja-JP" altLang="en-US" sz="28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サイバー演習、インシデントでの監査部の役割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093FFE-670E-1A6A-35A5-95760E8A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019696"/>
            <a:ext cx="11226296" cy="5370020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演習の評価は</a:t>
            </a:r>
            <a:r>
              <a:rPr lang="en-US" altLang="ja-JP" sz="1800" dirty="0"/>
              <a:t>2</a:t>
            </a:r>
            <a:r>
              <a:rPr lang="ja-JP" altLang="en-US" sz="1800" dirty="0"/>
              <a:t>線が担う？３線が担う？</a:t>
            </a:r>
          </a:p>
          <a:p>
            <a:r>
              <a:rPr lang="ja-JP" altLang="en-US" sz="1800" dirty="0"/>
              <a:t>評価するには３線は企画側に加わらないと目標が分からない、企画も含めて評価する？</a:t>
            </a:r>
          </a:p>
          <a:p>
            <a:r>
              <a:rPr lang="ja-JP" altLang="en-US" sz="1800" dirty="0"/>
              <a:t>ガイドラインで求めている演習は、</a:t>
            </a:r>
          </a:p>
          <a:p>
            <a:pPr lvl="1"/>
            <a:r>
              <a:rPr lang="ja-JP" altLang="en-US" sz="1600" dirty="0"/>
              <a:t>他組織主催・・・２線が契約した「他組織」を監査するには、「他組織」を超える高い専門性が要る</a:t>
            </a:r>
          </a:p>
          <a:p>
            <a:pPr lvl="1"/>
            <a:r>
              <a:rPr lang="ja-JP" altLang="en-US" sz="1600" dirty="0"/>
              <a:t>業界横断型・・・</a:t>
            </a:r>
            <a:r>
              <a:rPr lang="en-US" altLang="ja-JP" sz="1600" dirty="0"/>
              <a:t>NISC</a:t>
            </a:r>
            <a:r>
              <a:rPr lang="ja-JP" altLang="en-US" sz="1600" dirty="0"/>
              <a:t>全分野一斉演習は一緒に参加すれば監査、改善が言える</a:t>
            </a:r>
            <a:br>
              <a:rPr lang="en-US" altLang="ja-JP" sz="1600" dirty="0"/>
            </a:br>
            <a:r>
              <a:rPr lang="ja-JP" altLang="en-US" sz="1600" dirty="0"/>
              <a:t>　　　　　　　　金融庁</a:t>
            </a:r>
            <a:r>
              <a:rPr lang="en-US" altLang="ja-JP" sz="1600" dirty="0" err="1"/>
              <a:t>DeltaWall</a:t>
            </a:r>
            <a:r>
              <a:rPr lang="ja-JP" altLang="en-US" sz="1600" dirty="0"/>
              <a:t>は、演習部分は金融庁側が評価する、評価結果の改善にしか意見できない</a:t>
            </a:r>
          </a:p>
          <a:p>
            <a:pPr marL="0" indent="0">
              <a:buNone/>
            </a:pPr>
            <a:r>
              <a:rPr lang="ja-JP" alt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演習ではなく本番の時、監査部は？</a:t>
            </a:r>
          </a:p>
          <a:p>
            <a:r>
              <a:rPr lang="ja-JP" altLang="en-US" sz="1800" dirty="0"/>
              <a:t>いざという時に役に立たないと、発言権がない</a:t>
            </a:r>
          </a:p>
          <a:p>
            <a:r>
              <a:rPr lang="ja-JP" altLang="en-US" sz="1800" dirty="0"/>
              <a:t>特に脅威であるサイバーセキュリティの分野で有事に役に立たないのは印象悪い</a:t>
            </a:r>
          </a:p>
          <a:p>
            <a:r>
              <a:rPr lang="ja-JP" altLang="en-US" sz="1800" dirty="0"/>
              <a:t>有事が起きないための平時態勢への提言は出来る</a:t>
            </a:r>
          </a:p>
          <a:p>
            <a:r>
              <a:rPr lang="en-US" altLang="ja-JP" sz="1800" dirty="0"/>
              <a:t>CSIRT</a:t>
            </a:r>
            <a:r>
              <a:rPr lang="ja-JP" altLang="en-US" sz="1800" dirty="0"/>
              <a:t>構築ブームは続くが、</a:t>
            </a:r>
            <a:r>
              <a:rPr lang="en-US" altLang="ja-JP" sz="1800" dirty="0"/>
              <a:t>CSIRT</a:t>
            </a:r>
            <a:r>
              <a:rPr lang="ja-JP" altLang="en-US" sz="1800" dirty="0"/>
              <a:t>がある程度、機能し始めてから監査が出来る</a:t>
            </a:r>
          </a:p>
          <a:p>
            <a:r>
              <a:rPr lang="ja-JP" altLang="en-US" sz="1800" dirty="0"/>
              <a:t>東日本大震災で監査部は貢献できただろうか</a:t>
            </a:r>
          </a:p>
          <a:p>
            <a:r>
              <a:rPr lang="ja-JP" altLang="en-US" sz="1800" dirty="0"/>
              <a:t>監査部が余計なことをしてしまわないか</a:t>
            </a:r>
          </a:p>
          <a:p>
            <a:r>
              <a:rPr lang="ja-JP" altLang="en-US" sz="1800" dirty="0"/>
              <a:t>有事に、担当していない部署だからこそ見えるものがある（目の前の対応ではなく俯瞰した意見出し）</a:t>
            </a:r>
            <a:endParaRPr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363744-B726-EC8E-46B6-6DB78CB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8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173E8-7182-EFE4-FF38-CCA77E44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06EFB-065F-0A4E-5372-8D0D3A78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テーマ③監査に対する監査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836DCE-4B44-FA1D-11DE-726EBDC2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019696"/>
            <a:ext cx="11226296" cy="5370020"/>
          </a:xfrm>
        </p:spPr>
        <p:txBody>
          <a:bodyPr>
            <a:noAutofit/>
          </a:bodyPr>
          <a:lstStyle/>
          <a:p>
            <a:r>
              <a:rPr lang="ja-JP" altLang="en-US" dirty="0"/>
              <a:t>ガイドラインには、監査っぽいものがある</a:t>
            </a:r>
          </a:p>
          <a:p>
            <a:r>
              <a:rPr lang="ja-JP" altLang="en-US" dirty="0"/>
              <a:t>脆弱性診断</a:t>
            </a:r>
          </a:p>
          <a:p>
            <a:r>
              <a:rPr lang="en-US" altLang="ja-JP" dirty="0"/>
              <a:t>TLPT</a:t>
            </a:r>
          </a:p>
          <a:p>
            <a:r>
              <a:rPr lang="ja-JP" altLang="en-US" dirty="0"/>
              <a:t>特に外部のセキュリティベンダー、監査法人が行った監査に、監査部は何を言えるのか</a:t>
            </a:r>
          </a:p>
          <a:p>
            <a:r>
              <a:rPr lang="ja-JP" altLang="en-US" dirty="0"/>
              <a:t>脆弱性診断なら、脆弱性についての専門知識が必要</a:t>
            </a:r>
            <a:endParaRPr lang="en-US" altLang="ja-JP" dirty="0"/>
          </a:p>
          <a:p>
            <a:r>
              <a:rPr lang="ja-JP" altLang="en-US" dirty="0"/>
              <a:t>改善の進捗の見張りをしているだけなら、</a:t>
            </a:r>
            <a:r>
              <a:rPr lang="en-US" altLang="ja-JP" dirty="0"/>
              <a:t>2</a:t>
            </a:r>
            <a:r>
              <a:rPr lang="ja-JP" altLang="en-US" dirty="0"/>
              <a:t>線に加わって当事者になった方が良いのでは？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FDCF6C-A022-F276-7D2F-9B81119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1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9C77-12DA-3639-DA8C-4C24EC059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F3714-E2FA-EE7F-BED4-42FD7A06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361559"/>
            <a:ext cx="9757293" cy="71580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テーマ④ロードマップ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7DA18C-CF95-6A24-154F-14A08505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019696"/>
            <a:ext cx="11226296" cy="5370020"/>
          </a:xfrm>
        </p:spPr>
        <p:txBody>
          <a:bodyPr>
            <a:noAutofit/>
          </a:bodyPr>
          <a:lstStyle/>
          <a:p>
            <a:r>
              <a:rPr lang="ja-JP" altLang="en-US" dirty="0"/>
              <a:t>基本的な対応を、規程整備や報告体制まで構築すると、対応に</a:t>
            </a:r>
            <a:r>
              <a:rPr lang="en-US" altLang="ja-JP" dirty="0"/>
              <a:t>3</a:t>
            </a:r>
            <a:r>
              <a:rPr lang="ja-JP" altLang="en-US" dirty="0"/>
              <a:t>年くらいかかる</a:t>
            </a:r>
          </a:p>
          <a:p>
            <a:r>
              <a:rPr lang="ja-JP" altLang="en-US" dirty="0"/>
              <a:t>よくある、</a:t>
            </a:r>
            <a:r>
              <a:rPr lang="en-US" altLang="ja-JP" dirty="0"/>
              <a:t>Gap</a:t>
            </a:r>
            <a:r>
              <a:rPr lang="ja-JP" altLang="en-US" dirty="0"/>
              <a:t>分析を細かく行い、</a:t>
            </a:r>
            <a:r>
              <a:rPr lang="en-US" altLang="ja-JP" dirty="0"/>
              <a:t>WBS</a:t>
            </a:r>
            <a:r>
              <a:rPr lang="ja-JP" altLang="en-US" dirty="0"/>
              <a:t>で工数を積み上げてしまう</a:t>
            </a:r>
            <a:endParaRPr lang="en-US" altLang="ja-JP" dirty="0"/>
          </a:p>
          <a:p>
            <a:r>
              <a:rPr lang="en-US" altLang="ja-JP" dirty="0"/>
              <a:t>Gap</a:t>
            </a:r>
            <a:r>
              <a:rPr lang="ja-JP" altLang="en-US" dirty="0"/>
              <a:t>分析した以上は、看過できない、全項目の日程を決める</a:t>
            </a:r>
            <a:endParaRPr lang="en-US" altLang="ja-JP" dirty="0"/>
          </a:p>
          <a:p>
            <a:r>
              <a:rPr lang="ja-JP" altLang="en-US" dirty="0"/>
              <a:t>対応の要否を全て決議しきるのに時間がかかる</a:t>
            </a:r>
            <a:endParaRPr lang="en-US" altLang="ja-JP" dirty="0"/>
          </a:p>
          <a:p>
            <a:r>
              <a:rPr lang="ja-JP" altLang="en-US" dirty="0"/>
              <a:t>部長⇒執行役員⇒担当常務　と決裁の階段を上るたびに</a:t>
            </a:r>
            <a:br>
              <a:rPr lang="en-US" altLang="ja-JP" dirty="0"/>
            </a:br>
            <a:r>
              <a:rPr lang="ja-JP" altLang="en-US" dirty="0"/>
              <a:t>議論を繰り返して、差し戻される</a:t>
            </a:r>
            <a:endParaRPr lang="en-US" altLang="ja-JP" dirty="0"/>
          </a:p>
          <a:p>
            <a:r>
              <a:rPr lang="ja-JP" altLang="en-US" dirty="0"/>
              <a:t>対応も、現実にはできなくて、足が長くなるだけ</a:t>
            </a:r>
            <a:endParaRPr lang="en-US" altLang="ja-JP" dirty="0"/>
          </a:p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末時点くらいから、進捗の評価フェーズに入る</a:t>
            </a:r>
          </a:p>
          <a:p>
            <a:r>
              <a:rPr lang="ja-JP" altLang="en-US" dirty="0"/>
              <a:t>計画の実効性や、成熟度については助言や評価できる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https://mngmnt.jp/2015/04/17/about-wbs/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55EE7B-4F72-4559-CF5D-39B800C5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5545-8F5E-4EF3-80D2-07097622171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78B72E-7CD7-DD2E-11C6-56259C25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898" y="2122516"/>
            <a:ext cx="4085263" cy="21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28686</TotalTime>
  <Words>1274</Words>
  <Application>Microsoft Office PowerPoint</Application>
  <PresentationFormat>ワイド画面</PresentationFormat>
  <Paragraphs>122</Paragraphs>
  <Slides>11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Arial</vt:lpstr>
      <vt:lpstr>Century Gothic</vt:lpstr>
      <vt:lpstr>Wingdings 3</vt:lpstr>
      <vt:lpstr>イオン</vt:lpstr>
      <vt:lpstr>金融庁サイバーセキュリティガイドライン対応 　監査に必要な視点　座談会</vt:lpstr>
      <vt:lpstr>Profile</vt:lpstr>
      <vt:lpstr>Agenda</vt:lpstr>
      <vt:lpstr>金融庁サイバーセキュリティガイドライン概要</vt:lpstr>
      <vt:lpstr>金融庁サイバーセキュリティガイドライン概要</vt:lpstr>
      <vt:lpstr>テーマ①サイバーセキュリティ監査って何が求められている？</vt:lpstr>
      <vt:lpstr>テーマ②サイバー演習、インシデントでの監査部の役割</vt:lpstr>
      <vt:lpstr>テーマ③監査に対する監査</vt:lpstr>
      <vt:lpstr>テーマ④ロードマップ</vt:lpstr>
      <vt:lpstr>テーマ⑤標準マッピング</vt:lpstr>
      <vt:lpstr>テーマ⑥人材育成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なんだね</dc:title>
  <dc:creator>敦 米川</dc:creator>
  <cp:lastModifiedBy>敦 米川</cp:lastModifiedBy>
  <cp:revision>19</cp:revision>
  <cp:lastPrinted>2025-03-18T01:21:42Z</cp:lastPrinted>
  <dcterms:created xsi:type="dcterms:W3CDTF">2022-01-01T04:37:04Z</dcterms:created>
  <dcterms:modified xsi:type="dcterms:W3CDTF">2025-03-18T02:01:26Z</dcterms:modified>
</cp:coreProperties>
</file>